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125791" y="450759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El comité de planeación entrega al departamento recursos financieros la tarifa oficial  de servicios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Necesidades del cliente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3320937" y="1387316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oficina, computadora, impresora, internet, papelería,, capacitación, escritorio, silla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59804" y="1076782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320936" y="3012916"/>
            <a:ext cx="4391025" cy="14431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	1.-  Publicación de tarifa oficial de servicios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2.-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Consulta lista y solicita el servicio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	3.- Verifica la solicitud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4.- paga cuota del servicio y recibe el recibo oficial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	5.- Elaboración del informe mensual de ingresos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268617" y="2655586"/>
            <a:ext cx="486460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 DE    CAPTACION DE INGRESOS PROPIOS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3320935" y="5147291"/>
            <a:ext cx="4391025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1.- Entrega del 100% de informes de ingresos.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Elaborar al 100% los recibos de todo los ingresos captados.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882299" y="4681240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9128148" y="1896091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Recibos oficial de cobro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Estados de cuenta bancario con movimientos de ingresos en el mes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Informe de ingresos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113122" y="5596039"/>
            <a:ext cx="2535810" cy="11875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1.- Retraso en el proceso  por falla y actualización del sistema </a:t>
            </a:r>
            <a:r>
              <a:rPr lang="es-MX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compaq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Retraso por falta de internet.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3.- Retraso por falta de energía eléctrica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858294" y="5596039"/>
            <a:ext cx="2413591" cy="11011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lvl="1"/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1.- No se elaboren recibos oficiales</a:t>
            </a:r>
          </a:p>
          <a:p>
            <a:pPr marL="360000" lvl="1"/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no se tiene informes de ingresos a tiempo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613640" y="2425540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613639" y="4481422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2322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172130" y="47577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354778" y="5783813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689513" y="477791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7187234" y="4070078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92039A6-3F30-4628-808C-457848484365}"/>
              </a:ext>
            </a:extLst>
          </p:cNvPr>
          <p:cNvSpPr txBox="1"/>
          <p:nvPr/>
        </p:nvSpPr>
        <p:spPr>
          <a:xfrm>
            <a:off x="5059804" y="698246"/>
            <a:ext cx="1412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INGRESOS PROPIOS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873310"/>
              </p:ext>
            </p:extLst>
          </p:nvPr>
        </p:nvGraphicFramePr>
        <p:xfrm>
          <a:off x="351730" y="387607"/>
          <a:ext cx="4603570" cy="917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3570">
                  <a:extLst>
                    <a:ext uri="{9D8B030D-6E8A-4147-A177-3AD203B41FA5}">
                      <a16:colId xmlns:a16="http://schemas.microsoft.com/office/drawing/2014/main" val="1136524360"/>
                    </a:ext>
                  </a:extLst>
                </a:gridCol>
              </a:tblGrid>
              <a:tr h="18605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 smtClean="0">
                          <a:effectLst/>
                        </a:rPr>
                        <a:t>Revisión 2 </a:t>
                      </a:r>
                      <a:r>
                        <a:rPr lang="es-ES" sz="1100" u="none" strike="noStrike" dirty="0">
                          <a:effectLst/>
                        </a:rPr>
                        <a:t>de fecha 30 de mayo de 2022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0527253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Proceso: CAPTACION DE INGRESOS PROPIOS POR TRAMITES ACADEMICOS Y ADMINISTRATIVOS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0042689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Participantes: JEFE DEPARTAMENTO RECURSOS FINACIEROS, AUXILIAR CONTABLE, CLIENTES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6980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7920</TotalTime>
  <Words>129</Words>
  <Application>Microsoft Office PowerPoint</Application>
  <PresentationFormat>Panorámica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30</cp:revision>
  <cp:lastPrinted>2019-02-08T16:44:17Z</cp:lastPrinted>
  <dcterms:created xsi:type="dcterms:W3CDTF">2017-10-05T18:52:50Z</dcterms:created>
  <dcterms:modified xsi:type="dcterms:W3CDTF">2022-05-31T23:13:19Z</dcterms:modified>
</cp:coreProperties>
</file>